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1" r:id="rId9"/>
    <p:sldId id="270" r:id="rId10"/>
    <p:sldId id="265" r:id="rId11"/>
    <p:sldId id="266" r:id="rId12"/>
    <p:sldId id="267" r:id="rId13"/>
    <p:sldId id="268" r:id="rId14"/>
    <p:sldId id="269" r:id="rId15"/>
    <p:sldId id="264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8480762-8EEB-465F-B656-68D10723682C}">
          <p14:sldIdLst>
            <p14:sldId id="256"/>
            <p14:sldId id="257"/>
            <p14:sldId id="258"/>
            <p14:sldId id="259"/>
            <p14:sldId id="260"/>
            <p14:sldId id="262"/>
            <p14:sldId id="263"/>
            <p14:sldId id="271"/>
            <p14:sldId id="270"/>
            <p14:sldId id="265"/>
            <p14:sldId id="266"/>
            <p14:sldId id="267"/>
            <p14:sldId id="268"/>
            <p14:sldId id="269"/>
            <p14:sldId id="264"/>
            <p14:sldId id="272"/>
            <p14:sldId id="273"/>
          </p14:sldIdLst>
        </p14:section>
        <p14:section name="Раздел без заголовка" id="{0D748F9B-43A5-4F3A-B51E-B5D831A6FAB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3168352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Практика использования </a:t>
            </a:r>
            <a:r>
              <a:rPr lang="ru-RU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интернет-ресурсов</a:t>
            </a:r>
            <a:r>
              <a:rPr lang="ru-RU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работе с модулями</a:t>
            </a:r>
          </a:p>
        </p:txBody>
      </p:sp>
      <p:pic>
        <p:nvPicPr>
          <p:cNvPr id="1028" name="Picture 4" descr="C:\Users\User\Desktop\8-min-266x2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93096"/>
            <a:ext cx="3456384" cy="22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3BF81C-5A11-B4D5-79C5-74C88E8AF12B}"/>
              </a:ext>
            </a:extLst>
          </p:cNvPr>
          <p:cNvSpPr txBox="1"/>
          <p:nvPr/>
        </p:nvSpPr>
        <p:spPr>
          <a:xfrm>
            <a:off x="6732240" y="49411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Шестаков К.В.</a:t>
            </a:r>
          </a:p>
        </p:txBody>
      </p:sp>
    </p:spTree>
    <p:extLst>
      <p:ext uri="{BB962C8B-B14F-4D97-AF65-F5344CB8AC3E}">
        <p14:creationId xmlns:p14="http://schemas.microsoft.com/office/powerpoint/2010/main" val="431938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73344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298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02"/>
            <a:ext cx="9050531" cy="623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298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62"/>
            <a:ext cx="9144000" cy="683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298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73551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298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521"/>
            <a:ext cx="6192688" cy="694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298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0"/>
            <a:ext cx="80107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298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04" y="332656"/>
            <a:ext cx="9020336" cy="525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297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61" y="260648"/>
            <a:ext cx="9080609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82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511256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</a:t>
            </a:r>
            <a:b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/>
              <a:t>Для основной школы предусмотрены такие модули, как </a:t>
            </a:r>
            <a:r>
              <a:rPr lang="ru-RU" sz="2400" b="1" dirty="0">
                <a:solidFill>
                  <a:srgbClr val="C00000"/>
                </a:solidFill>
              </a:rPr>
              <a:t>«Производство и технологии», «Компьютерная графика. Черчение», «Технологии обработки материалов и пищевых продуктов», «3D-моделирование, </a:t>
            </a:r>
            <a:r>
              <a:rPr lang="ru-RU" sz="2400" b="1" dirty="0" err="1">
                <a:solidFill>
                  <a:srgbClr val="C00000"/>
                </a:solidFill>
              </a:rPr>
              <a:t>прототипирование</a:t>
            </a:r>
            <a:r>
              <a:rPr lang="ru-RU" sz="2400" b="1" dirty="0">
                <a:solidFill>
                  <a:srgbClr val="C00000"/>
                </a:solidFill>
              </a:rPr>
              <a:t>, макетирование», «Робототехника».</a:t>
            </a:r>
            <a:br>
              <a:rPr lang="ru-RU" sz="2400" dirty="0"/>
            </a:br>
            <a:r>
              <a:rPr lang="ru-RU" sz="2400" dirty="0"/>
              <a:t>В программу предмета могут быть включены </a:t>
            </a:r>
            <a:r>
              <a:rPr lang="ru-RU" sz="2400" b="1" dirty="0">
                <a:solidFill>
                  <a:srgbClr val="0070C0"/>
                </a:solidFill>
              </a:rPr>
              <a:t>«Растениеводство» и «Животноводство» </a:t>
            </a:r>
            <a:r>
              <a:rPr lang="ru-RU" sz="2400" dirty="0"/>
              <a:t>в регионах, традиционно занимающихся сельским хозяйством, с учетом </a:t>
            </a:r>
            <a:r>
              <a:rPr lang="ru-RU" sz="2400" dirty="0" err="1"/>
              <a:t>предпрофильной</a:t>
            </a:r>
            <a:r>
              <a:rPr lang="ru-RU" sz="2400" dirty="0"/>
              <a:t> подготовки – </a:t>
            </a:r>
            <a:r>
              <a:rPr lang="ru-RU" sz="2400" b="1" dirty="0">
                <a:solidFill>
                  <a:srgbClr val="0070C0"/>
                </a:solidFill>
              </a:rPr>
              <a:t>«</a:t>
            </a:r>
            <a:r>
              <a:rPr lang="ru-RU" sz="2400" b="1" dirty="0" err="1">
                <a:solidFill>
                  <a:srgbClr val="0070C0"/>
                </a:solidFill>
              </a:rPr>
              <a:t>Авиамоделирование</a:t>
            </a:r>
            <a:r>
              <a:rPr lang="ru-RU" sz="2400" b="1" dirty="0">
                <a:solidFill>
                  <a:srgbClr val="0070C0"/>
                </a:solidFill>
              </a:rPr>
              <a:t>» или другие модули</a:t>
            </a:r>
            <a:r>
              <a:rPr lang="ru-RU" sz="2400" dirty="0"/>
              <a:t>.</a:t>
            </a:r>
            <a:br>
              <a:rPr lang="ru-RU" sz="2400" dirty="0"/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248"/>
            <a:ext cx="9143999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422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Инфоурок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u="sng" dirty="0">
                <a:solidFill>
                  <a:srgbClr val="7030A0"/>
                </a:solidFill>
              </a:rPr>
              <a:t>https://infourok.ru/internet-resursi-po-tehnologii-839513.html</a:t>
            </a:r>
            <a:endParaRPr lang="ru-RU" u="sng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User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85" y="2132856"/>
            <a:ext cx="8840917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795972"/>
            <a:ext cx="4475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Много материала</a:t>
            </a:r>
          </a:p>
          <a:p>
            <a:pPr marL="285750" indent="-285750">
              <a:buFontTx/>
              <a:buChar char="-"/>
            </a:pPr>
            <a:r>
              <a:rPr lang="ru-RU" dirty="0"/>
              <a:t>Можно скачивать бесплатно (медленно)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4048" y="5795972"/>
            <a:ext cx="3449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Требует регистрации</a:t>
            </a:r>
          </a:p>
          <a:p>
            <a:pPr marL="285750" indent="-285750">
              <a:buFontTx/>
              <a:buChar char="-"/>
            </a:pPr>
            <a:r>
              <a:rPr lang="ru-RU" dirty="0"/>
              <a:t>Пытается заставить заплатить</a:t>
            </a:r>
          </a:p>
        </p:txBody>
      </p:sp>
    </p:spTree>
    <p:extLst>
      <p:ext uri="{BB962C8B-B14F-4D97-AF65-F5344CB8AC3E}">
        <p14:creationId xmlns:p14="http://schemas.microsoft.com/office/powerpoint/2010/main" val="1746297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«Мультиурок»</a:t>
            </a:r>
            <a:b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u="sng" dirty="0">
                <a:solidFill>
                  <a:srgbClr val="7030A0"/>
                </a:solidFill>
              </a:rPr>
              <a:t>https://multiurok.ru/</a:t>
            </a:r>
            <a:endParaRPr lang="ru-RU" sz="4000" u="sng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User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1"/>
            <a:ext cx="2592288" cy="475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6176" y="2420888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Материала поменьше,</a:t>
            </a:r>
          </a:p>
          <a:p>
            <a:r>
              <a:rPr lang="ru-RU" dirty="0"/>
              <a:t>чем на «</a:t>
            </a:r>
            <a:r>
              <a:rPr lang="ru-RU" dirty="0" err="1"/>
              <a:t>Инфоуроке</a:t>
            </a:r>
            <a:r>
              <a:rPr lang="ru-RU" dirty="0"/>
              <a:t>», но всё бесплатно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5320" y="2564904"/>
            <a:ext cx="336085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Можно легко сделать</a:t>
            </a:r>
          </a:p>
          <a:p>
            <a:r>
              <a:rPr lang="ru-RU" dirty="0"/>
              <a:t>свою страницу и на ней</a:t>
            </a:r>
          </a:p>
          <a:p>
            <a:r>
              <a:rPr lang="ru-RU" dirty="0"/>
              <a:t>делать тесты</a:t>
            </a:r>
          </a:p>
          <a:p>
            <a:r>
              <a:rPr lang="ru-RU" dirty="0"/>
              <a:t>(достаточно дать ученикам</a:t>
            </a:r>
          </a:p>
          <a:p>
            <a:r>
              <a:rPr lang="ru-RU" dirty="0"/>
              <a:t>ссылки на тесты и можно</a:t>
            </a:r>
          </a:p>
          <a:p>
            <a:r>
              <a:rPr lang="ru-RU" dirty="0"/>
              <a:t>наблюдать результаты на сайте)</a:t>
            </a:r>
          </a:p>
          <a:p>
            <a:pPr marL="285750" indent="-285750">
              <a:buFontTx/>
              <a:buChar char="-"/>
            </a:pPr>
            <a:r>
              <a:rPr lang="ru-RU" dirty="0"/>
              <a:t>Можно получить много</a:t>
            </a:r>
          </a:p>
          <a:p>
            <a:r>
              <a:rPr lang="ru-RU" dirty="0"/>
              <a:t>бесплатных сертификатов и без </a:t>
            </a:r>
          </a:p>
          <a:p>
            <a:r>
              <a:rPr lang="ru-RU" dirty="0" err="1"/>
              <a:t>модерации</a:t>
            </a:r>
            <a:r>
              <a:rPr lang="ru-RU" dirty="0"/>
              <a:t> </a:t>
            </a:r>
          </a:p>
        </p:txBody>
      </p:sp>
      <p:pic>
        <p:nvPicPr>
          <p:cNvPr id="4099" name="Picture 3" descr="C:\Users\User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45224"/>
            <a:ext cx="387735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909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Росучебник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u="sng" dirty="0">
                <a:solidFill>
                  <a:srgbClr val="7030A0"/>
                </a:solidFill>
              </a:rPr>
              <a:t>https://rosuchebnik.ru/metodicheskaja-pomosch/materialy/predmet-tehnologiya_type-prezentatsii-k-urokam/</a:t>
            </a:r>
            <a:endParaRPr lang="ru-RU" u="sng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User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8803036" cy="278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313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936104"/>
          </a:xfrm>
        </p:spPr>
        <p:txBody>
          <a:bodyPr/>
          <a:lstStyle/>
          <a:p>
            <a:r>
              <a:rPr lang="ru-RU" dirty="0"/>
              <a:t>Библиотека ЦОК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196752"/>
            <a:ext cx="6400800" cy="720080"/>
          </a:xfrm>
        </p:spPr>
        <p:txBody>
          <a:bodyPr/>
          <a:lstStyle/>
          <a:p>
            <a:r>
              <a:rPr lang="en-US" dirty="0"/>
              <a:t>https://urok.apkpro.ru/#possibilities</a:t>
            </a:r>
            <a:endParaRPr lang="ru-RU" dirty="0"/>
          </a:p>
        </p:txBody>
      </p:sp>
      <p:pic>
        <p:nvPicPr>
          <p:cNvPr id="1026" name="Picture 2" descr="C:\Users\User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2857"/>
            <a:ext cx="4472622" cy="217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626" y="1982857"/>
            <a:ext cx="4467374" cy="152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626" y="3600934"/>
            <a:ext cx="4440599" cy="172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38876" y="5420954"/>
            <a:ext cx="4173084" cy="1248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Бесплатно</a:t>
            </a:r>
          </a:p>
          <a:p>
            <a:pPr marL="457200" indent="-45720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Много всего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472622" y="5420955"/>
            <a:ext cx="4644603" cy="14250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- Надо или быть уверенными в </a:t>
            </a:r>
            <a:r>
              <a:rPr lang="ru-RU" dirty="0" err="1">
                <a:solidFill>
                  <a:schemeClr val="tx1"/>
                </a:solidFill>
              </a:rPr>
              <a:t>интернет-соединении</a:t>
            </a:r>
            <a:r>
              <a:rPr lang="ru-RU" dirty="0">
                <a:solidFill>
                  <a:schemeClr val="tx1"/>
                </a:solidFill>
              </a:rPr>
              <a:t>, или иметь запасной вариант</a:t>
            </a:r>
          </a:p>
        </p:txBody>
      </p:sp>
    </p:spTree>
    <p:extLst>
      <p:ext uri="{BB962C8B-B14F-4D97-AF65-F5344CB8AC3E}">
        <p14:creationId xmlns:p14="http://schemas.microsoft.com/office/powerpoint/2010/main" val="3937510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24936" cy="689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241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Шестаков Константин Васильевич - свидетельств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"/>
            <a:ext cx="4918610" cy="69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809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Сертификат Шестаков Константин Васильевич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68241"/>
            <a:ext cx="4896544" cy="692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5633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210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Практика использования интернет-ресурсов при работе с модулями</vt:lpstr>
      <vt:lpstr>Модуль  Для основной школы предусмотрены такие модули, как «Производство и технологии», «Компьютерная графика. Черчение», «Технологии обработки материалов и пищевых продуктов», «3D-моделирование, прототипирование, макетирование», «Робототехника». В программу предмета могут быть включены «Растениеводство» и «Животноводство» в регионах, традиционно занимающихся сельским хозяйством, с учетом предпрофильной подготовки – «Авиамоделирование» или другие модули. </vt:lpstr>
      <vt:lpstr>«Инфоурок» https://infourok.ru/internet-resursi-po-tehnologii-839513.html</vt:lpstr>
      <vt:lpstr>«Мультиурок» https://multiurok.ru/</vt:lpstr>
      <vt:lpstr>«Росучебник» https://rosuchebnik.ru/metodicheskaja-pomosch/materialy/predmet-tehnologiya_type-prezentatsii-k-urokam/</vt:lpstr>
      <vt:lpstr>Библиотека ЦОК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использования интернет-ресурсов при работе с модулями</dc:title>
  <dc:creator>User</dc:creator>
  <cp:lastModifiedBy>Пользователь</cp:lastModifiedBy>
  <cp:revision>13</cp:revision>
  <dcterms:created xsi:type="dcterms:W3CDTF">2024-11-11T07:32:42Z</dcterms:created>
  <dcterms:modified xsi:type="dcterms:W3CDTF">2024-12-23T07:52:31Z</dcterms:modified>
</cp:coreProperties>
</file>